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259742b0df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259742b0df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59742b0df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259742b0df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259742b0df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259742b0df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259742b0df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259742b0df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78950" y="196150"/>
            <a:ext cx="812850" cy="1017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14"/>
          <p:cNvGrpSpPr/>
          <p:nvPr/>
        </p:nvGrpSpPr>
        <p:grpSpPr>
          <a:xfrm>
            <a:off x="-494522" y="-37"/>
            <a:ext cx="9714729" cy="5143552"/>
            <a:chOff x="4434042" y="1264125"/>
            <a:chExt cx="2424439" cy="1283642"/>
          </a:xfrm>
        </p:grpSpPr>
        <p:pic>
          <p:nvPicPr>
            <p:cNvPr id="61" name="Google Shape;61;p14"/>
            <p:cNvPicPr preferRelativeResize="0"/>
            <p:nvPr/>
          </p:nvPicPr>
          <p:blipFill rotWithShape="1">
            <a:blip r:embed="rId3">
              <a:alphaModFix/>
            </a:blip>
            <a:srcRect b="8958" l="0" r="0" t="0"/>
            <a:stretch/>
          </p:blipFill>
          <p:spPr>
            <a:xfrm>
              <a:off x="4437600" y="1264125"/>
              <a:ext cx="2416949" cy="123769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2" name="Google Shape;62;p14"/>
            <p:cNvGrpSpPr/>
            <p:nvPr/>
          </p:nvGrpSpPr>
          <p:grpSpPr>
            <a:xfrm>
              <a:off x="4434042" y="1704966"/>
              <a:ext cx="2424439" cy="842801"/>
              <a:chOff x="-337" y="1823267"/>
              <a:chExt cx="12189238" cy="2992900"/>
            </a:xfrm>
          </p:grpSpPr>
          <p:sp>
            <p:nvSpPr>
              <p:cNvPr id="63" name="Google Shape;63;p14"/>
              <p:cNvSpPr/>
              <p:nvPr/>
            </p:nvSpPr>
            <p:spPr>
              <a:xfrm>
                <a:off x="-337" y="1823267"/>
                <a:ext cx="12189238" cy="1671007"/>
              </a:xfrm>
              <a:custGeom>
                <a:rect b="b" l="l" r="r" t="t"/>
                <a:pathLst>
                  <a:path extrusionOk="0" h="765639" w="9182100">
                    <a:moveTo>
                      <a:pt x="9182100" y="351088"/>
                    </a:moveTo>
                    <a:cubicBezTo>
                      <a:pt x="9180862" y="351088"/>
                      <a:pt x="9179719" y="350993"/>
                      <a:pt x="9178480" y="350993"/>
                    </a:cubicBezTo>
                    <a:cubicBezTo>
                      <a:pt x="9047607" y="346421"/>
                      <a:pt x="8915591" y="337944"/>
                      <a:pt x="8783955" y="327561"/>
                    </a:cubicBezTo>
                    <a:cubicBezTo>
                      <a:pt x="8652320" y="316894"/>
                      <a:pt x="8520589" y="304416"/>
                      <a:pt x="8390763" y="288795"/>
                    </a:cubicBezTo>
                    <a:cubicBezTo>
                      <a:pt x="8325898" y="281175"/>
                      <a:pt x="8261509" y="272602"/>
                      <a:pt x="8199502" y="262601"/>
                    </a:cubicBezTo>
                    <a:cubicBezTo>
                      <a:pt x="8184070" y="260029"/>
                      <a:pt x="8168831" y="257553"/>
                      <a:pt x="8153972" y="254886"/>
                    </a:cubicBezTo>
                    <a:lnTo>
                      <a:pt x="8131588" y="250790"/>
                    </a:lnTo>
                    <a:lnTo>
                      <a:pt x="8104632" y="246504"/>
                    </a:lnTo>
                    <a:cubicBezTo>
                      <a:pt x="8086725" y="243741"/>
                      <a:pt x="8068247" y="240598"/>
                      <a:pt x="8050911" y="238217"/>
                    </a:cubicBezTo>
                    <a:lnTo>
                      <a:pt x="7998810" y="230978"/>
                    </a:lnTo>
                    <a:cubicBezTo>
                      <a:pt x="7860697" y="212023"/>
                      <a:pt x="7725633" y="198021"/>
                      <a:pt x="7589902" y="183925"/>
                    </a:cubicBezTo>
                    <a:cubicBezTo>
                      <a:pt x="7454360" y="170304"/>
                      <a:pt x="7319010" y="158779"/>
                      <a:pt x="7183469" y="147634"/>
                    </a:cubicBezTo>
                    <a:cubicBezTo>
                      <a:pt x="7047929" y="137252"/>
                      <a:pt x="6912198" y="127632"/>
                      <a:pt x="6775990" y="119821"/>
                    </a:cubicBezTo>
                    <a:cubicBezTo>
                      <a:pt x="6639592" y="112582"/>
                      <a:pt x="6503194" y="105439"/>
                      <a:pt x="6364795" y="102391"/>
                    </a:cubicBezTo>
                    <a:cubicBezTo>
                      <a:pt x="6295263" y="101057"/>
                      <a:pt x="6225826" y="99819"/>
                      <a:pt x="6154293" y="100581"/>
                    </a:cubicBezTo>
                    <a:cubicBezTo>
                      <a:pt x="6136577" y="100581"/>
                      <a:pt x="6118860" y="100581"/>
                      <a:pt x="6100287" y="101343"/>
                    </a:cubicBezTo>
                    <a:cubicBezTo>
                      <a:pt x="6081903" y="101819"/>
                      <a:pt x="6063615" y="102486"/>
                      <a:pt x="6045327" y="103438"/>
                    </a:cubicBezTo>
                    <a:cubicBezTo>
                      <a:pt x="6008656" y="104962"/>
                      <a:pt x="5972175" y="107439"/>
                      <a:pt x="5935980" y="110296"/>
                    </a:cubicBezTo>
                    <a:cubicBezTo>
                      <a:pt x="5790724" y="121631"/>
                      <a:pt x="5651659" y="142110"/>
                      <a:pt x="5523357" y="157635"/>
                    </a:cubicBezTo>
                    <a:cubicBezTo>
                      <a:pt x="5394484" y="173542"/>
                      <a:pt x="5273040" y="183543"/>
                      <a:pt x="5149882" y="185639"/>
                    </a:cubicBezTo>
                    <a:cubicBezTo>
                      <a:pt x="5027010" y="187925"/>
                      <a:pt x="4902803" y="182210"/>
                      <a:pt x="4777073" y="170685"/>
                    </a:cubicBezTo>
                    <a:lnTo>
                      <a:pt x="4729925" y="166208"/>
                    </a:lnTo>
                    <a:lnTo>
                      <a:pt x="4682585" y="161064"/>
                    </a:lnTo>
                    <a:cubicBezTo>
                      <a:pt x="4666869" y="159445"/>
                      <a:pt x="4650963" y="157350"/>
                      <a:pt x="4635151" y="155445"/>
                    </a:cubicBezTo>
                    <a:lnTo>
                      <a:pt x="4611434" y="152492"/>
                    </a:lnTo>
                    <a:cubicBezTo>
                      <a:pt x="4603623" y="151539"/>
                      <a:pt x="4595622" y="150587"/>
                      <a:pt x="4587145" y="149349"/>
                    </a:cubicBezTo>
                    <a:lnTo>
                      <a:pt x="4387977" y="122774"/>
                    </a:lnTo>
                    <a:lnTo>
                      <a:pt x="3989356" y="68577"/>
                    </a:lnTo>
                    <a:lnTo>
                      <a:pt x="3789140" y="42192"/>
                    </a:lnTo>
                    <a:lnTo>
                      <a:pt x="3689033" y="29143"/>
                    </a:lnTo>
                    <a:lnTo>
                      <a:pt x="3634835" y="22571"/>
                    </a:lnTo>
                    <a:cubicBezTo>
                      <a:pt x="3616452" y="20285"/>
                      <a:pt x="3598069" y="18380"/>
                      <a:pt x="3579876" y="16856"/>
                    </a:cubicBezTo>
                    <a:cubicBezTo>
                      <a:pt x="3433667" y="3140"/>
                      <a:pt x="3289840" y="-1622"/>
                      <a:pt x="3147441" y="473"/>
                    </a:cubicBezTo>
                    <a:cubicBezTo>
                      <a:pt x="3005138" y="2283"/>
                      <a:pt x="2864263" y="10188"/>
                      <a:pt x="2724722" y="22857"/>
                    </a:cubicBezTo>
                    <a:cubicBezTo>
                      <a:pt x="2445353" y="48098"/>
                      <a:pt x="2171129" y="90198"/>
                      <a:pt x="1898428" y="147730"/>
                    </a:cubicBezTo>
                    <a:cubicBezTo>
                      <a:pt x="1830134" y="162208"/>
                      <a:pt x="1762030" y="177448"/>
                      <a:pt x="1692878" y="195069"/>
                    </a:cubicBezTo>
                    <a:lnTo>
                      <a:pt x="1640205" y="208785"/>
                    </a:lnTo>
                    <a:lnTo>
                      <a:pt x="1592294" y="221643"/>
                    </a:lnTo>
                    <a:cubicBezTo>
                      <a:pt x="1561624" y="229740"/>
                      <a:pt x="1530858" y="238503"/>
                      <a:pt x="1500092" y="245551"/>
                    </a:cubicBezTo>
                    <a:cubicBezTo>
                      <a:pt x="1377125" y="276412"/>
                      <a:pt x="1253490" y="300987"/>
                      <a:pt x="1130046" y="318227"/>
                    </a:cubicBezTo>
                    <a:cubicBezTo>
                      <a:pt x="1068229" y="326895"/>
                      <a:pt x="1006602" y="333086"/>
                      <a:pt x="944880" y="337658"/>
                    </a:cubicBezTo>
                    <a:cubicBezTo>
                      <a:pt x="914114" y="339277"/>
                      <a:pt x="883253" y="341563"/>
                      <a:pt x="852583" y="341944"/>
                    </a:cubicBezTo>
                    <a:cubicBezTo>
                      <a:pt x="821817" y="343278"/>
                      <a:pt x="791147" y="342992"/>
                      <a:pt x="760476" y="343087"/>
                    </a:cubicBezTo>
                    <a:cubicBezTo>
                      <a:pt x="699230" y="342135"/>
                      <a:pt x="638175" y="338706"/>
                      <a:pt x="577215" y="332800"/>
                    </a:cubicBezTo>
                    <a:cubicBezTo>
                      <a:pt x="516255" y="326895"/>
                      <a:pt x="455771" y="317179"/>
                      <a:pt x="394907" y="305463"/>
                    </a:cubicBezTo>
                    <a:cubicBezTo>
                      <a:pt x="334137" y="293557"/>
                      <a:pt x="273368" y="278412"/>
                      <a:pt x="211265" y="261363"/>
                    </a:cubicBezTo>
                    <a:cubicBezTo>
                      <a:pt x="149066" y="244123"/>
                      <a:pt x="85820" y="224310"/>
                      <a:pt x="17526" y="204880"/>
                    </a:cubicBezTo>
                    <a:cubicBezTo>
                      <a:pt x="11716" y="203165"/>
                      <a:pt x="5906" y="201546"/>
                      <a:pt x="0" y="199927"/>
                    </a:cubicBezTo>
                    <a:lnTo>
                      <a:pt x="0" y="526920"/>
                    </a:lnTo>
                    <a:cubicBezTo>
                      <a:pt x="32576" y="541874"/>
                      <a:pt x="66104" y="557114"/>
                      <a:pt x="100298" y="571973"/>
                    </a:cubicBezTo>
                    <a:cubicBezTo>
                      <a:pt x="164973" y="600167"/>
                      <a:pt x="232410" y="626456"/>
                      <a:pt x="301562" y="649697"/>
                    </a:cubicBezTo>
                    <a:cubicBezTo>
                      <a:pt x="439865" y="696655"/>
                      <a:pt x="585216" y="728754"/>
                      <a:pt x="731044" y="746947"/>
                    </a:cubicBezTo>
                    <a:cubicBezTo>
                      <a:pt x="876967" y="764664"/>
                      <a:pt x="1023652" y="769426"/>
                      <a:pt x="1168241" y="762759"/>
                    </a:cubicBezTo>
                    <a:cubicBezTo>
                      <a:pt x="1313021" y="756663"/>
                      <a:pt x="1455896" y="740185"/>
                      <a:pt x="1596581" y="716944"/>
                    </a:cubicBezTo>
                    <a:cubicBezTo>
                      <a:pt x="1632014" y="711610"/>
                      <a:pt x="1666685" y="704371"/>
                      <a:pt x="1701641" y="697894"/>
                    </a:cubicBezTo>
                    <a:lnTo>
                      <a:pt x="1752124" y="688273"/>
                    </a:lnTo>
                    <a:lnTo>
                      <a:pt x="1797939" y="679891"/>
                    </a:lnTo>
                    <a:cubicBezTo>
                      <a:pt x="1860328" y="669128"/>
                      <a:pt x="1924431" y="658746"/>
                      <a:pt x="1988630" y="649316"/>
                    </a:cubicBezTo>
                    <a:cubicBezTo>
                      <a:pt x="2117217" y="630838"/>
                      <a:pt x="2246852" y="614645"/>
                      <a:pt x="2376297" y="601691"/>
                    </a:cubicBezTo>
                    <a:cubicBezTo>
                      <a:pt x="2441067" y="595214"/>
                      <a:pt x="2505742" y="589118"/>
                      <a:pt x="2570416" y="584165"/>
                    </a:cubicBezTo>
                    <a:cubicBezTo>
                      <a:pt x="2635091" y="579402"/>
                      <a:pt x="2699671" y="574831"/>
                      <a:pt x="2764155" y="571497"/>
                    </a:cubicBezTo>
                    <a:cubicBezTo>
                      <a:pt x="2828639" y="568068"/>
                      <a:pt x="2892933" y="565401"/>
                      <a:pt x="2956941" y="564163"/>
                    </a:cubicBezTo>
                    <a:cubicBezTo>
                      <a:pt x="3021045" y="562353"/>
                      <a:pt x="3084766" y="561972"/>
                      <a:pt x="3148298" y="562639"/>
                    </a:cubicBezTo>
                    <a:cubicBezTo>
                      <a:pt x="3211735" y="563305"/>
                      <a:pt x="3274695" y="565591"/>
                      <a:pt x="3337274" y="568544"/>
                    </a:cubicBezTo>
                    <a:cubicBezTo>
                      <a:pt x="3399568" y="572259"/>
                      <a:pt x="3461671" y="576259"/>
                      <a:pt x="3522345" y="583308"/>
                    </a:cubicBezTo>
                    <a:cubicBezTo>
                      <a:pt x="3537680" y="584737"/>
                      <a:pt x="3552730" y="586737"/>
                      <a:pt x="3567779" y="588642"/>
                    </a:cubicBezTo>
                    <a:lnTo>
                      <a:pt x="3613785" y="594357"/>
                    </a:lnTo>
                    <a:lnTo>
                      <a:pt x="3713798" y="607882"/>
                    </a:lnTo>
                    <a:lnTo>
                      <a:pt x="3913823" y="634838"/>
                    </a:lnTo>
                    <a:cubicBezTo>
                      <a:pt x="4047268" y="652078"/>
                      <a:pt x="4180904" y="670366"/>
                      <a:pt x="4315873" y="686273"/>
                    </a:cubicBezTo>
                    <a:lnTo>
                      <a:pt x="4517422" y="710086"/>
                    </a:lnTo>
                    <a:cubicBezTo>
                      <a:pt x="4586573" y="717896"/>
                      <a:pt x="4657916" y="725992"/>
                      <a:pt x="4728972" y="731422"/>
                    </a:cubicBezTo>
                    <a:cubicBezTo>
                      <a:pt x="4871371" y="743042"/>
                      <a:pt x="5016627" y="748376"/>
                      <a:pt x="5162931" y="744185"/>
                    </a:cubicBezTo>
                    <a:cubicBezTo>
                      <a:pt x="5308949" y="740566"/>
                      <a:pt x="5456111" y="725611"/>
                      <a:pt x="5594033" y="706466"/>
                    </a:cubicBezTo>
                    <a:cubicBezTo>
                      <a:pt x="5732621" y="687511"/>
                      <a:pt x="5859876" y="667033"/>
                      <a:pt x="5982939" y="655793"/>
                    </a:cubicBezTo>
                    <a:cubicBezTo>
                      <a:pt x="6013799" y="652936"/>
                      <a:pt x="6044375" y="650364"/>
                      <a:pt x="6075045" y="648459"/>
                    </a:cubicBezTo>
                    <a:cubicBezTo>
                      <a:pt x="6105906" y="646363"/>
                      <a:pt x="6135529" y="645125"/>
                      <a:pt x="6167819" y="643887"/>
                    </a:cubicBezTo>
                    <a:cubicBezTo>
                      <a:pt x="6230779" y="641125"/>
                      <a:pt x="6295930" y="640077"/>
                      <a:pt x="6361081" y="639124"/>
                    </a:cubicBezTo>
                    <a:cubicBezTo>
                      <a:pt x="6491955" y="637981"/>
                      <a:pt x="6624638" y="638553"/>
                      <a:pt x="6757321" y="640458"/>
                    </a:cubicBezTo>
                    <a:cubicBezTo>
                      <a:pt x="6890195" y="642553"/>
                      <a:pt x="7023449" y="645030"/>
                      <a:pt x="7156704" y="649030"/>
                    </a:cubicBezTo>
                    <a:cubicBezTo>
                      <a:pt x="7289959" y="652650"/>
                      <a:pt x="7423404" y="656841"/>
                      <a:pt x="7556373" y="662365"/>
                    </a:cubicBezTo>
                    <a:cubicBezTo>
                      <a:pt x="7689152" y="667509"/>
                      <a:pt x="7822502" y="673986"/>
                      <a:pt x="7952328" y="682177"/>
                    </a:cubicBezTo>
                    <a:lnTo>
                      <a:pt x="8000714" y="685511"/>
                    </a:lnTo>
                    <a:cubicBezTo>
                      <a:pt x="8016811" y="686654"/>
                      <a:pt x="8031670" y="688178"/>
                      <a:pt x="8047196" y="689416"/>
                    </a:cubicBezTo>
                    <a:lnTo>
                      <a:pt x="8097965" y="693893"/>
                    </a:lnTo>
                    <a:cubicBezTo>
                      <a:pt x="8116539" y="695417"/>
                      <a:pt x="8134731" y="696846"/>
                      <a:pt x="8152733" y="697894"/>
                    </a:cubicBezTo>
                    <a:cubicBezTo>
                      <a:pt x="8224647" y="701989"/>
                      <a:pt x="8294465" y="704085"/>
                      <a:pt x="8363903" y="705133"/>
                    </a:cubicBezTo>
                    <a:cubicBezTo>
                      <a:pt x="8502777" y="706657"/>
                      <a:pt x="8640223" y="704180"/>
                      <a:pt x="8777764" y="698084"/>
                    </a:cubicBezTo>
                    <a:cubicBezTo>
                      <a:pt x="8912352" y="692083"/>
                      <a:pt x="9046845" y="682749"/>
                      <a:pt x="9182005" y="668366"/>
                    </a:cubicBezTo>
                    <a:lnTo>
                      <a:pt x="9182005" y="351088"/>
                    </a:lnTo>
                    <a:close/>
                  </a:path>
                </a:pathLst>
              </a:custGeom>
              <a:solidFill>
                <a:srgbClr val="FFFFFF">
                  <a:alpha val="2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Google Shape;64;p14"/>
              <p:cNvSpPr/>
              <p:nvPr/>
            </p:nvSpPr>
            <p:spPr>
              <a:xfrm>
                <a:off x="-337" y="2382367"/>
                <a:ext cx="12189238" cy="1187815"/>
              </a:xfrm>
              <a:custGeom>
                <a:rect b="b" l="l" r="r" t="t"/>
                <a:pathLst>
                  <a:path extrusionOk="0" h="544245" w="9182100">
                    <a:moveTo>
                      <a:pt x="9182100" y="154189"/>
                    </a:moveTo>
                    <a:cubicBezTo>
                      <a:pt x="9137618" y="157142"/>
                      <a:pt x="9092851" y="159904"/>
                      <a:pt x="9047702" y="162762"/>
                    </a:cubicBezTo>
                    <a:cubicBezTo>
                      <a:pt x="8917114" y="170668"/>
                      <a:pt x="8784717" y="178002"/>
                      <a:pt x="8652224" y="178287"/>
                    </a:cubicBezTo>
                    <a:cubicBezTo>
                      <a:pt x="8519732" y="178764"/>
                      <a:pt x="8387049" y="171239"/>
                      <a:pt x="8255603" y="161047"/>
                    </a:cubicBezTo>
                    <a:cubicBezTo>
                      <a:pt x="8189881" y="155904"/>
                      <a:pt x="8124539" y="149236"/>
                      <a:pt x="8060722" y="140854"/>
                    </a:cubicBezTo>
                    <a:cubicBezTo>
                      <a:pt x="8044815" y="138759"/>
                      <a:pt x="8029099" y="136473"/>
                      <a:pt x="8013478" y="134187"/>
                    </a:cubicBezTo>
                    <a:lnTo>
                      <a:pt x="7990428" y="130567"/>
                    </a:lnTo>
                    <a:lnTo>
                      <a:pt x="7964139" y="126853"/>
                    </a:lnTo>
                    <a:cubicBezTo>
                      <a:pt x="7946708" y="124376"/>
                      <a:pt x="7928896" y="121709"/>
                      <a:pt x="7911656" y="119518"/>
                    </a:cubicBezTo>
                    <a:lnTo>
                      <a:pt x="7860220" y="113232"/>
                    </a:lnTo>
                    <a:cubicBezTo>
                      <a:pt x="7723728" y="96277"/>
                      <a:pt x="7589044" y="83038"/>
                      <a:pt x="7453884" y="70369"/>
                    </a:cubicBezTo>
                    <a:cubicBezTo>
                      <a:pt x="7318915" y="57701"/>
                      <a:pt x="7184041" y="46366"/>
                      <a:pt x="7048976" y="36556"/>
                    </a:cubicBezTo>
                    <a:cubicBezTo>
                      <a:pt x="6981444" y="31793"/>
                      <a:pt x="6913912" y="26840"/>
                      <a:pt x="6846285" y="22649"/>
                    </a:cubicBezTo>
                    <a:cubicBezTo>
                      <a:pt x="6778657" y="18553"/>
                      <a:pt x="6710934" y="14934"/>
                      <a:pt x="6643212" y="11600"/>
                    </a:cubicBezTo>
                    <a:lnTo>
                      <a:pt x="6541485" y="7314"/>
                    </a:lnTo>
                    <a:cubicBezTo>
                      <a:pt x="6507576" y="5790"/>
                      <a:pt x="6473667" y="4647"/>
                      <a:pt x="6439567" y="3885"/>
                    </a:cubicBezTo>
                    <a:lnTo>
                      <a:pt x="6337459" y="1313"/>
                    </a:lnTo>
                    <a:lnTo>
                      <a:pt x="6234970" y="75"/>
                    </a:lnTo>
                    <a:cubicBezTo>
                      <a:pt x="6166295" y="-116"/>
                      <a:pt x="6097715" y="-116"/>
                      <a:pt x="6027802" y="2265"/>
                    </a:cubicBezTo>
                    <a:cubicBezTo>
                      <a:pt x="5993320" y="3123"/>
                      <a:pt x="5957412" y="4456"/>
                      <a:pt x="5921978" y="6552"/>
                    </a:cubicBezTo>
                    <a:cubicBezTo>
                      <a:pt x="5886546" y="8552"/>
                      <a:pt x="5851112" y="11124"/>
                      <a:pt x="5815965" y="14362"/>
                    </a:cubicBezTo>
                    <a:cubicBezTo>
                      <a:pt x="5674995" y="27126"/>
                      <a:pt x="5538597" y="48938"/>
                      <a:pt x="5408390" y="67036"/>
                    </a:cubicBezTo>
                    <a:cubicBezTo>
                      <a:pt x="5277993" y="85514"/>
                      <a:pt x="5151692" y="99039"/>
                      <a:pt x="5023866" y="103992"/>
                    </a:cubicBezTo>
                    <a:cubicBezTo>
                      <a:pt x="4960049" y="106660"/>
                      <a:pt x="4895946" y="107231"/>
                      <a:pt x="4831556" y="106374"/>
                    </a:cubicBezTo>
                    <a:cubicBezTo>
                      <a:pt x="4767167" y="105231"/>
                      <a:pt x="4702588" y="102468"/>
                      <a:pt x="4637723" y="98754"/>
                    </a:cubicBezTo>
                    <a:cubicBezTo>
                      <a:pt x="4572762" y="95230"/>
                      <a:pt x="4507992" y="88848"/>
                      <a:pt x="4442460" y="83038"/>
                    </a:cubicBezTo>
                    <a:cubicBezTo>
                      <a:pt x="4408837" y="80752"/>
                      <a:pt x="4375214" y="79228"/>
                      <a:pt x="4341686" y="77227"/>
                    </a:cubicBezTo>
                    <a:cubicBezTo>
                      <a:pt x="4308158" y="75227"/>
                      <a:pt x="4274534" y="73417"/>
                      <a:pt x="4241006" y="71989"/>
                    </a:cubicBezTo>
                    <a:cubicBezTo>
                      <a:pt x="4106895" y="65131"/>
                      <a:pt x="3971925" y="59797"/>
                      <a:pt x="3836956" y="54177"/>
                    </a:cubicBezTo>
                    <a:lnTo>
                      <a:pt x="3634549" y="45414"/>
                    </a:lnTo>
                    <a:lnTo>
                      <a:pt x="3533394" y="40461"/>
                    </a:lnTo>
                    <a:lnTo>
                      <a:pt x="3481959" y="37889"/>
                    </a:lnTo>
                    <a:cubicBezTo>
                      <a:pt x="3464719" y="37127"/>
                      <a:pt x="3447479" y="36079"/>
                      <a:pt x="3430238" y="35889"/>
                    </a:cubicBezTo>
                    <a:cubicBezTo>
                      <a:pt x="3292602" y="31126"/>
                      <a:pt x="3156299" y="33603"/>
                      <a:pt x="3020473" y="37603"/>
                    </a:cubicBezTo>
                    <a:cubicBezTo>
                      <a:pt x="2884741" y="41985"/>
                      <a:pt x="2749487" y="48843"/>
                      <a:pt x="2614422" y="56844"/>
                    </a:cubicBezTo>
                    <a:lnTo>
                      <a:pt x="2208657" y="81609"/>
                    </a:lnTo>
                    <a:cubicBezTo>
                      <a:pt x="2073116" y="89991"/>
                      <a:pt x="1937195" y="97515"/>
                      <a:pt x="1800606" y="107612"/>
                    </a:cubicBezTo>
                    <a:cubicBezTo>
                      <a:pt x="1732217" y="112184"/>
                      <a:pt x="1663827" y="117804"/>
                      <a:pt x="1594676" y="124948"/>
                    </a:cubicBezTo>
                    <a:lnTo>
                      <a:pt x="1491996" y="136568"/>
                    </a:lnTo>
                    <a:lnTo>
                      <a:pt x="1442942" y="141902"/>
                    </a:lnTo>
                    <a:lnTo>
                      <a:pt x="1418463" y="144664"/>
                    </a:lnTo>
                    <a:lnTo>
                      <a:pt x="1393984" y="146855"/>
                    </a:lnTo>
                    <a:cubicBezTo>
                      <a:pt x="1263491" y="159142"/>
                      <a:pt x="1134142" y="166667"/>
                      <a:pt x="1006697" y="169810"/>
                    </a:cubicBezTo>
                    <a:cubicBezTo>
                      <a:pt x="942975" y="172001"/>
                      <a:pt x="879729" y="171239"/>
                      <a:pt x="816864" y="170953"/>
                    </a:cubicBezTo>
                    <a:lnTo>
                      <a:pt x="769906" y="169715"/>
                    </a:lnTo>
                    <a:cubicBezTo>
                      <a:pt x="754285" y="169525"/>
                      <a:pt x="738569" y="169048"/>
                      <a:pt x="723043" y="168096"/>
                    </a:cubicBezTo>
                    <a:lnTo>
                      <a:pt x="676370" y="166286"/>
                    </a:lnTo>
                    <a:cubicBezTo>
                      <a:pt x="660845" y="165238"/>
                      <a:pt x="645414" y="164095"/>
                      <a:pt x="629888" y="163333"/>
                    </a:cubicBezTo>
                    <a:cubicBezTo>
                      <a:pt x="568071" y="159047"/>
                      <a:pt x="506540" y="154094"/>
                      <a:pt x="445484" y="146093"/>
                    </a:cubicBezTo>
                    <a:cubicBezTo>
                      <a:pt x="384524" y="137997"/>
                      <a:pt x="323850" y="128091"/>
                      <a:pt x="263366" y="115232"/>
                    </a:cubicBezTo>
                    <a:cubicBezTo>
                      <a:pt x="202787" y="102850"/>
                      <a:pt x="142589" y="87419"/>
                      <a:pt x="81439" y="70369"/>
                    </a:cubicBezTo>
                    <a:cubicBezTo>
                      <a:pt x="66199" y="66178"/>
                      <a:pt x="50864" y="61702"/>
                      <a:pt x="35338" y="57034"/>
                    </a:cubicBezTo>
                    <a:lnTo>
                      <a:pt x="0" y="46652"/>
                    </a:lnTo>
                    <a:lnTo>
                      <a:pt x="0" y="426795"/>
                    </a:lnTo>
                    <a:cubicBezTo>
                      <a:pt x="58198" y="446416"/>
                      <a:pt x="117920" y="464323"/>
                      <a:pt x="178594" y="479658"/>
                    </a:cubicBezTo>
                    <a:cubicBezTo>
                      <a:pt x="319850" y="514901"/>
                      <a:pt x="465582" y="537094"/>
                      <a:pt x="610457" y="542619"/>
                    </a:cubicBezTo>
                    <a:cubicBezTo>
                      <a:pt x="682943" y="545953"/>
                      <a:pt x="755142" y="543762"/>
                      <a:pt x="826865" y="539666"/>
                    </a:cubicBezTo>
                    <a:cubicBezTo>
                      <a:pt x="898398" y="534523"/>
                      <a:pt x="969645" y="526903"/>
                      <a:pt x="1039654" y="515187"/>
                    </a:cubicBezTo>
                    <a:cubicBezTo>
                      <a:pt x="1180052" y="492517"/>
                      <a:pt x="1316736" y="457751"/>
                      <a:pt x="1449705" y="415270"/>
                    </a:cubicBezTo>
                    <a:cubicBezTo>
                      <a:pt x="1483138" y="405364"/>
                      <a:pt x="1515809" y="393172"/>
                      <a:pt x="1548765" y="382123"/>
                    </a:cubicBezTo>
                    <a:lnTo>
                      <a:pt x="1642872" y="349261"/>
                    </a:lnTo>
                    <a:cubicBezTo>
                      <a:pt x="1705261" y="328211"/>
                      <a:pt x="1768983" y="308208"/>
                      <a:pt x="1832991" y="289158"/>
                    </a:cubicBezTo>
                    <a:cubicBezTo>
                      <a:pt x="1961198" y="251821"/>
                      <a:pt x="2091404" y="219435"/>
                      <a:pt x="2222754" y="193623"/>
                    </a:cubicBezTo>
                    <a:cubicBezTo>
                      <a:pt x="2354199" y="168382"/>
                      <a:pt x="2486882" y="149332"/>
                      <a:pt x="2620137" y="138378"/>
                    </a:cubicBezTo>
                    <a:cubicBezTo>
                      <a:pt x="2753392" y="127424"/>
                      <a:pt x="2887123" y="122947"/>
                      <a:pt x="3020473" y="127234"/>
                    </a:cubicBezTo>
                    <a:cubicBezTo>
                      <a:pt x="3087148" y="129043"/>
                      <a:pt x="3153632" y="133711"/>
                      <a:pt x="3219736" y="139807"/>
                    </a:cubicBezTo>
                    <a:cubicBezTo>
                      <a:pt x="3252788" y="143426"/>
                      <a:pt x="3285839" y="146760"/>
                      <a:pt x="3318605" y="151713"/>
                    </a:cubicBezTo>
                    <a:lnTo>
                      <a:pt x="3367754" y="158666"/>
                    </a:lnTo>
                    <a:cubicBezTo>
                      <a:pt x="3384042" y="161238"/>
                      <a:pt x="3400330" y="164000"/>
                      <a:pt x="3416618" y="166858"/>
                    </a:cubicBezTo>
                    <a:cubicBezTo>
                      <a:pt x="3432905" y="169525"/>
                      <a:pt x="3449003" y="172954"/>
                      <a:pt x="3465195" y="176097"/>
                    </a:cubicBezTo>
                    <a:cubicBezTo>
                      <a:pt x="3481483" y="179431"/>
                      <a:pt x="3497199" y="182288"/>
                      <a:pt x="3513868" y="185908"/>
                    </a:cubicBezTo>
                    <a:lnTo>
                      <a:pt x="3612737" y="207625"/>
                    </a:lnTo>
                    <a:lnTo>
                      <a:pt x="3810381" y="252106"/>
                    </a:lnTo>
                    <a:cubicBezTo>
                      <a:pt x="3942112" y="282015"/>
                      <a:pt x="4073843" y="312590"/>
                      <a:pt x="4206621" y="339736"/>
                    </a:cubicBezTo>
                    <a:cubicBezTo>
                      <a:pt x="4239768" y="346785"/>
                      <a:pt x="4272915" y="353452"/>
                      <a:pt x="4306062" y="359834"/>
                    </a:cubicBezTo>
                    <a:cubicBezTo>
                      <a:pt x="4339209" y="366216"/>
                      <a:pt x="4372356" y="372979"/>
                      <a:pt x="4405503" y="378979"/>
                    </a:cubicBezTo>
                    <a:cubicBezTo>
                      <a:pt x="4473416" y="389266"/>
                      <a:pt x="4542378" y="398410"/>
                      <a:pt x="4611529" y="405745"/>
                    </a:cubicBezTo>
                    <a:cubicBezTo>
                      <a:pt x="4749832" y="420794"/>
                      <a:pt x="4890326" y="428795"/>
                      <a:pt x="5031677" y="427462"/>
                    </a:cubicBezTo>
                    <a:cubicBezTo>
                      <a:pt x="5102352" y="426985"/>
                      <a:pt x="5173028" y="423747"/>
                      <a:pt x="5243227" y="418699"/>
                    </a:cubicBezTo>
                    <a:cubicBezTo>
                      <a:pt x="5313427" y="413650"/>
                      <a:pt x="5382959" y="406030"/>
                      <a:pt x="5451062" y="398029"/>
                    </a:cubicBezTo>
                    <a:cubicBezTo>
                      <a:pt x="5587651" y="381551"/>
                      <a:pt x="5717381" y="362501"/>
                      <a:pt x="5844635" y="353071"/>
                    </a:cubicBezTo>
                    <a:cubicBezTo>
                      <a:pt x="5876544" y="350690"/>
                      <a:pt x="5908262" y="348404"/>
                      <a:pt x="5939981" y="346975"/>
                    </a:cubicBezTo>
                    <a:cubicBezTo>
                      <a:pt x="5971794" y="345356"/>
                      <a:pt x="6003036" y="344308"/>
                      <a:pt x="6035898" y="344118"/>
                    </a:cubicBezTo>
                    <a:cubicBezTo>
                      <a:pt x="6100477" y="343070"/>
                      <a:pt x="6166390" y="343356"/>
                      <a:pt x="6232303" y="343642"/>
                    </a:cubicBezTo>
                    <a:cubicBezTo>
                      <a:pt x="6364415" y="344880"/>
                      <a:pt x="6497669" y="347833"/>
                      <a:pt x="6630924" y="351071"/>
                    </a:cubicBezTo>
                    <a:lnTo>
                      <a:pt x="6831140" y="356596"/>
                    </a:lnTo>
                    <a:lnTo>
                      <a:pt x="7031545" y="362501"/>
                    </a:lnTo>
                    <a:cubicBezTo>
                      <a:pt x="7165086" y="367454"/>
                      <a:pt x="7298818" y="371835"/>
                      <a:pt x="7432262" y="378408"/>
                    </a:cubicBezTo>
                    <a:cubicBezTo>
                      <a:pt x="7565518" y="384790"/>
                      <a:pt x="7699153" y="392124"/>
                      <a:pt x="7830312" y="402506"/>
                    </a:cubicBezTo>
                    <a:lnTo>
                      <a:pt x="7879270" y="406792"/>
                    </a:lnTo>
                    <a:lnTo>
                      <a:pt x="7926895" y="411745"/>
                    </a:lnTo>
                    <a:lnTo>
                      <a:pt x="7977569" y="417175"/>
                    </a:lnTo>
                    <a:cubicBezTo>
                      <a:pt x="7995380" y="418984"/>
                      <a:pt x="8013097" y="420699"/>
                      <a:pt x="8030623" y="422127"/>
                    </a:cubicBezTo>
                    <a:cubicBezTo>
                      <a:pt x="8100632" y="427843"/>
                      <a:pt x="8169402" y="431748"/>
                      <a:pt x="8237982" y="435177"/>
                    </a:cubicBezTo>
                    <a:cubicBezTo>
                      <a:pt x="8375047" y="442035"/>
                      <a:pt x="8511254" y="444511"/>
                      <a:pt x="8647748" y="449464"/>
                    </a:cubicBezTo>
                    <a:cubicBezTo>
                      <a:pt x="8715946" y="451750"/>
                      <a:pt x="8784336" y="454513"/>
                      <a:pt x="8852821" y="456132"/>
                    </a:cubicBezTo>
                    <a:cubicBezTo>
                      <a:pt x="8887111" y="456989"/>
                      <a:pt x="8921401" y="457751"/>
                      <a:pt x="8955786" y="458132"/>
                    </a:cubicBezTo>
                    <a:cubicBezTo>
                      <a:pt x="8990171" y="458323"/>
                      <a:pt x="9024651" y="458227"/>
                      <a:pt x="9059227" y="457751"/>
                    </a:cubicBezTo>
                    <a:cubicBezTo>
                      <a:pt x="9099995" y="456989"/>
                      <a:pt x="9140857" y="455275"/>
                      <a:pt x="9182005" y="452512"/>
                    </a:cubicBezTo>
                    <a:lnTo>
                      <a:pt x="9182005" y="154189"/>
                    </a:lnTo>
                    <a:close/>
                  </a:path>
                </a:pathLst>
              </a:custGeom>
              <a:solidFill>
                <a:srgbClr val="FFFFFF">
                  <a:alpha val="2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" name="Google Shape;65;p14"/>
              <p:cNvSpPr/>
              <p:nvPr/>
            </p:nvSpPr>
            <p:spPr>
              <a:xfrm>
                <a:off x="-337" y="2591977"/>
                <a:ext cx="12189238" cy="2224190"/>
              </a:xfrm>
              <a:custGeom>
                <a:rect b="b" l="l" r="r" t="t"/>
                <a:pathLst>
                  <a:path extrusionOk="0" h="1019102" w="9182100">
                    <a:moveTo>
                      <a:pt x="0" y="1019102"/>
                    </a:moveTo>
                    <a:lnTo>
                      <a:pt x="9182100" y="1019102"/>
                    </a:lnTo>
                    <a:lnTo>
                      <a:pt x="9182100" y="273009"/>
                    </a:lnTo>
                    <a:cubicBezTo>
                      <a:pt x="9143429" y="275485"/>
                      <a:pt x="9104662" y="277200"/>
                      <a:pt x="9065895" y="278343"/>
                    </a:cubicBezTo>
                    <a:cubicBezTo>
                      <a:pt x="8798243" y="285201"/>
                      <a:pt x="8529066" y="277009"/>
                      <a:pt x="8261890" y="257769"/>
                    </a:cubicBezTo>
                    <a:cubicBezTo>
                      <a:pt x="8187024" y="251863"/>
                      <a:pt x="8112443" y="245386"/>
                      <a:pt x="8038624" y="235956"/>
                    </a:cubicBezTo>
                    <a:cubicBezTo>
                      <a:pt x="7980140" y="228051"/>
                      <a:pt x="7920228" y="219002"/>
                      <a:pt x="7862221" y="213097"/>
                    </a:cubicBezTo>
                    <a:cubicBezTo>
                      <a:pt x="7322439" y="159280"/>
                      <a:pt x="6780943" y="130991"/>
                      <a:pt x="6238780" y="126419"/>
                    </a:cubicBezTo>
                    <a:cubicBezTo>
                      <a:pt x="6102477" y="126324"/>
                      <a:pt x="5964745" y="128800"/>
                      <a:pt x="5828729" y="142421"/>
                    </a:cubicBezTo>
                    <a:cubicBezTo>
                      <a:pt x="5624703" y="162328"/>
                      <a:pt x="5429441" y="202048"/>
                      <a:pt x="5227606" y="219764"/>
                    </a:cubicBezTo>
                    <a:cubicBezTo>
                      <a:pt x="4950238" y="245767"/>
                      <a:pt x="4670393" y="228527"/>
                      <a:pt x="4394359" y="190713"/>
                    </a:cubicBezTo>
                    <a:cubicBezTo>
                      <a:pt x="4193381" y="163090"/>
                      <a:pt x="3988880" y="147755"/>
                      <a:pt x="3789236" y="107655"/>
                    </a:cubicBezTo>
                    <a:cubicBezTo>
                      <a:pt x="3660743" y="85271"/>
                      <a:pt x="3520249" y="51648"/>
                      <a:pt x="3391567" y="30502"/>
                    </a:cubicBezTo>
                    <a:cubicBezTo>
                      <a:pt x="2990469" y="-28553"/>
                      <a:pt x="2579370" y="5928"/>
                      <a:pt x="2180177" y="67745"/>
                    </a:cubicBezTo>
                    <a:cubicBezTo>
                      <a:pt x="1965198" y="103273"/>
                      <a:pt x="1751648" y="146136"/>
                      <a:pt x="1543336" y="209953"/>
                    </a:cubicBezTo>
                    <a:cubicBezTo>
                      <a:pt x="1456087" y="238528"/>
                      <a:pt x="1365885" y="264627"/>
                      <a:pt x="1276731" y="286439"/>
                    </a:cubicBezTo>
                    <a:cubicBezTo>
                      <a:pt x="1001173" y="335398"/>
                      <a:pt x="716471" y="346923"/>
                      <a:pt x="441293" y="292345"/>
                    </a:cubicBezTo>
                    <a:cubicBezTo>
                      <a:pt x="285655" y="263198"/>
                      <a:pt x="143923" y="198237"/>
                      <a:pt x="0" y="135563"/>
                    </a:cubicBezTo>
                    <a:lnTo>
                      <a:pt x="0" y="101910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78950" y="196150"/>
            <a:ext cx="812850" cy="1017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78950" y="196150"/>
            <a:ext cx="812850" cy="1017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 b="0" l="3402" r="2079" t="0"/>
          <a:stretch/>
        </p:blipFill>
        <p:spPr>
          <a:xfrm>
            <a:off x="-33725" y="0"/>
            <a:ext cx="9177725" cy="51435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78" name="Google Shape;78;p16"/>
          <p:cNvSpPr/>
          <p:nvPr/>
        </p:nvSpPr>
        <p:spPr>
          <a:xfrm>
            <a:off x="704937" y="739073"/>
            <a:ext cx="7572600" cy="4770300"/>
          </a:xfrm>
          <a:prstGeom prst="roundRect">
            <a:avLst>
              <a:gd fmla="val 16667" name="adj"/>
            </a:avLst>
          </a:prstGeom>
          <a:solidFill>
            <a:srgbClr val="FFFFFF">
              <a:alpha val="718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2372954" y="365825"/>
            <a:ext cx="4237200" cy="786600"/>
          </a:xfrm>
          <a:prstGeom prst="round2DiagRect">
            <a:avLst>
              <a:gd fmla="val 50000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78206E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78950" y="196150"/>
            <a:ext cx="812850" cy="1017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6" name="Google Shape;86;p17"/>
          <p:cNvGrpSpPr/>
          <p:nvPr/>
        </p:nvGrpSpPr>
        <p:grpSpPr>
          <a:xfrm rot="10800000">
            <a:off x="7625475" y="3739679"/>
            <a:ext cx="1518526" cy="1519206"/>
            <a:chOff x="-305" y="-4155"/>
            <a:chExt cx="2514948" cy="2174333"/>
          </a:xfrm>
        </p:grpSpPr>
        <p:sp>
          <p:nvSpPr>
            <p:cNvPr id="87" name="Google Shape;87;p17"/>
            <p:cNvSpPr/>
            <p:nvPr/>
          </p:nvSpPr>
          <p:spPr>
            <a:xfrm>
              <a:off x="-305" y="0"/>
              <a:ext cx="2514948" cy="2170178"/>
            </a:xfrm>
            <a:custGeom>
              <a:rect b="b" l="l" r="r" t="t"/>
              <a:pathLst>
                <a:path extrusionOk="0" h="2170178" w="251494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solidFill>
              <a:srgbClr val="F2CDED">
                <a:alpha val="6470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7"/>
            <p:cNvSpPr/>
            <p:nvPr/>
          </p:nvSpPr>
          <p:spPr>
            <a:xfrm>
              <a:off x="-305" y="-4155"/>
              <a:ext cx="2493062" cy="1947896"/>
            </a:xfrm>
            <a:custGeom>
              <a:rect b="b" l="l" r="r" t="t"/>
              <a:pathLst>
                <a:path extrusionOk="0" h="1947896" w="2493062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solidFill>
              <a:srgbClr val="F2CDED">
                <a:alpha val="6470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7"/>
            <p:cNvSpPr/>
            <p:nvPr/>
          </p:nvSpPr>
          <p:spPr>
            <a:xfrm>
              <a:off x="-305" y="0"/>
              <a:ext cx="2501089" cy="1972702"/>
            </a:xfrm>
            <a:custGeom>
              <a:rect b="b" l="l" r="r" t="t"/>
              <a:pathLst>
                <a:path extrusionOk="0" h="1972702" w="2501089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solidFill>
              <a:srgbClr val="F2CDED">
                <a:alpha val="6470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7"/>
            <p:cNvSpPr/>
            <p:nvPr/>
          </p:nvSpPr>
          <p:spPr>
            <a:xfrm>
              <a:off x="305" y="1"/>
              <a:ext cx="2491105" cy="1943661"/>
            </a:xfrm>
            <a:custGeom>
              <a:rect b="b" l="l" r="r" t="t"/>
              <a:pathLst>
                <a:path extrusionOk="0" h="1943661" w="2491105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solidFill>
              <a:srgbClr val="F2CDED">
                <a:alpha val="6470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1" name="Google Shape;91;p17"/>
          <p:cNvGrpSpPr/>
          <p:nvPr/>
        </p:nvGrpSpPr>
        <p:grpSpPr>
          <a:xfrm>
            <a:off x="1" y="3"/>
            <a:ext cx="1518526" cy="1519206"/>
            <a:chOff x="-305" y="-4155"/>
            <a:chExt cx="2514948" cy="2174333"/>
          </a:xfrm>
        </p:grpSpPr>
        <p:sp>
          <p:nvSpPr>
            <p:cNvPr id="92" name="Google Shape;92;p17"/>
            <p:cNvSpPr/>
            <p:nvPr/>
          </p:nvSpPr>
          <p:spPr>
            <a:xfrm>
              <a:off x="-305" y="0"/>
              <a:ext cx="2514948" cy="2170178"/>
            </a:xfrm>
            <a:custGeom>
              <a:rect b="b" l="l" r="r" t="t"/>
              <a:pathLst>
                <a:path extrusionOk="0" h="2170178" w="251494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solidFill>
              <a:srgbClr val="F2CDED">
                <a:alpha val="6470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7"/>
            <p:cNvSpPr/>
            <p:nvPr/>
          </p:nvSpPr>
          <p:spPr>
            <a:xfrm>
              <a:off x="-305" y="-4155"/>
              <a:ext cx="2493062" cy="1947896"/>
            </a:xfrm>
            <a:custGeom>
              <a:rect b="b" l="l" r="r" t="t"/>
              <a:pathLst>
                <a:path extrusionOk="0" h="1947896" w="2493062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solidFill>
              <a:srgbClr val="F2CDE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7"/>
            <p:cNvSpPr/>
            <p:nvPr/>
          </p:nvSpPr>
          <p:spPr>
            <a:xfrm>
              <a:off x="-305" y="0"/>
              <a:ext cx="2501089" cy="1972702"/>
            </a:xfrm>
            <a:custGeom>
              <a:rect b="b" l="l" r="r" t="t"/>
              <a:pathLst>
                <a:path extrusionOk="0" h="1972702" w="2501089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solidFill>
              <a:srgbClr val="F2CDE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7"/>
            <p:cNvSpPr/>
            <p:nvPr/>
          </p:nvSpPr>
          <p:spPr>
            <a:xfrm>
              <a:off x="305" y="1"/>
              <a:ext cx="2491105" cy="1943661"/>
            </a:xfrm>
            <a:custGeom>
              <a:rect b="b" l="l" r="r" t="t"/>
              <a:pathLst>
                <a:path extrusionOk="0" h="1943661" w="2491105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solidFill>
              <a:srgbClr val="F2CDED">
                <a:alpha val="6470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6" name="Google Shape;9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78950" y="196150"/>
            <a:ext cx="812850" cy="1017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